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70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72" autoAdjust="0"/>
    <p:restoredTop sz="86447" autoAdjust="0"/>
  </p:normalViewPr>
  <p:slideViewPr>
    <p:cSldViewPr>
      <p:cViewPr varScale="1">
        <p:scale>
          <a:sx n="109" d="100"/>
          <a:sy n="109" d="100"/>
        </p:scale>
        <p:origin x="120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870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82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844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124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883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28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604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813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278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883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811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B1B33-D3C1-4289-AB87-BDFF94AE4D9C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113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5.jpeg"/><Relationship Id="rId7" Type="http://schemas.openxmlformats.org/officeDocument/2006/relationships/image" Target="../media/image40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2.jpeg"/><Relationship Id="rId7" Type="http://schemas.openxmlformats.org/officeDocument/2006/relationships/image" Target="../media/image44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Учреждения, планы, отчет\2020\фото для годовой презентации\фон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7" y="74052"/>
            <a:ext cx="9157692" cy="6860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68427" y="6291051"/>
            <a:ext cx="2135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2020 год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4352" y="2180046"/>
            <a:ext cx="59202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КУЛЬТУРНЫЙ </a:t>
            </a:r>
            <a:r>
              <a:rPr lang="ru-RU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ПАСПОРТ</a:t>
            </a:r>
          </a:p>
          <a:p>
            <a:pPr algn="ctr"/>
            <a:r>
              <a:rPr lang="ru-RU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Белебеевский район</a:t>
            </a:r>
            <a:endParaRPr lang="ru-RU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7" name="Picture 13" descr="D:\Учреждения, планы, отчет\2020\фото для годовой презентации\презентация 2020\Фото учреждений\ДК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0" y="4783530"/>
            <a:ext cx="3232716" cy="215253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D:\Учреждения, планы, отчет\2020\фото для годовой презентации\презентация 2020\Фото учреждений\УРАЛ БАТЫР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6" y="49606"/>
            <a:ext cx="3693106" cy="246399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D:\Учреждения, планы, отчет\2020\фото для годовой презентации\презентация 2020\Фото учреждений\кинотеатр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376" y="2390746"/>
            <a:ext cx="3511062" cy="234253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D:\Учреждения, планы, отчет\2020\фото для годовой презентации\презентация 2020\Фото учреждений\дк приютово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725144"/>
            <a:ext cx="3475072" cy="221264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Учреждения, планы, отчет\2020\фото для годовой презентации\презентация 2020\Фото учреждений\Библиотека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9364" y="2719266"/>
            <a:ext cx="2792592" cy="1861001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Учреждения, планы, отчет\2020\фото для годовой презентации\музей\oFiwPPXhWeQ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46" y="85068"/>
            <a:ext cx="3600400" cy="259246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09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click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xit" presetSubtype="32" fill="hold" grpId="0" nodeType="click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3" dur="2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2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Учреждения, планы, отчет\2020\фото для годовой презентации\презентация 2020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2" y="-1"/>
            <a:ext cx="91462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71800" y="359799"/>
            <a:ext cx="6133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Материально-техническая база</a:t>
            </a:r>
          </a:p>
        </p:txBody>
      </p:sp>
      <p:pic>
        <p:nvPicPr>
          <p:cNvPr id="1035" name="Picture 11" descr="D:\Учреждения, планы, отчет\2020\ДЛЯ ГОД ОТЧЕТА\ЦДК\МАТЕРИАЛЬНО-ТЕХНИЧЕСКАЯ БАЗА\МАТЕРИАЛЬНО-ТЕХНИЧЕСКАЯ БАЗА\новые кресл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992" y="4341605"/>
            <a:ext cx="2996191" cy="224714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Рисунок 205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74" y="347394"/>
            <a:ext cx="2811697" cy="2104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60" name="Рисунок 205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949" y="4313082"/>
            <a:ext cx="3040556" cy="2275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68" name="Рисунок 206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22" y="2451774"/>
            <a:ext cx="2834749" cy="1889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75" name="Рисунок 207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5" y="4397828"/>
            <a:ext cx="3028710" cy="2271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76" name="Прямоугольник 2075"/>
          <p:cNvSpPr/>
          <p:nvPr/>
        </p:nvSpPr>
        <p:spPr>
          <a:xfrm>
            <a:off x="2915816" y="944575"/>
            <a:ext cx="5989033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укрепление материально-технической базы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учреждений культуры в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2020 году израсходовано 12 195, 322 тыс.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indent="450215" algn="just"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капитальный ремонт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- 2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747,728 тыс. руб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- 1 561, 456 тыс. руб., приобретения -  7 886,138 тыс. руб. </a:t>
            </a:r>
          </a:p>
          <a:p>
            <a:pPr indent="450215" algn="just"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Наиболее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значимые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обновления: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общую сумму около 3 млн. рублей в рамках реализации мероприятий государственной программы «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проведены значительные работы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МЦНК «Урал-Батыр»;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Проведена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 зрительных залов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Центрального дворца культуры и Детской школы искусств № 1 г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Белебея;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музейном комплексе с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Слакбаш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проведён текущий ремонт фасада здания Дома-музея К.В. Иванова за счёт средств, выделенных депутатами Государственной Думы Федерального Собрания Российской Федерации в рамках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перечня наказов избирателей Государственного Собрания-Курултая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еспублики Башкортостан.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67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Учреждения, планы, отчет\2020\фото для годовой презентации\презентация 2020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3184"/>
            <a:ext cx="9188245" cy="689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D:\Учреждения, планы, отчет\2020\фото для годовой презентации\наследие\парк поющие родники\ztKbGrIhM6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383583"/>
            <a:ext cx="3610300" cy="2408747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1" descr="D:\Учреждения, планы, отчет\2020\фото для годовой презентации\наследие\парк поющие родники\g6VzOHZmt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309" y="4362011"/>
            <a:ext cx="3280364" cy="24602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"/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1115616" y="21682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введение в эксплуатацию нового объекта Парк 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Поющие 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родники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Учреждения, планы, отчет\2020\фото для годовой презентации\наследие\парк поющие родники\Безымянный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6" y="1395821"/>
            <a:ext cx="2497233" cy="28228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11760" y="1183328"/>
            <a:ext cx="6480720" cy="3313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Введено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эксплуатацию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передано на баланс МАУК «Наследие» новое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общественное пространство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Парк «Поющие Родники»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территории городского пруда в г. Белебей.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строительство данного объекта вложено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230 млн. рублей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(85 000,00 - Федеральный бюджет, 146 078,000 тыс. руб. - Республиканский бюджет, 100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муниципальный бюджет).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Работы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строительству данного объекта проведены по проекту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Института развития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городов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полученных в рамках конкурса  лучших проектов создания комфортной городской среды в малых городах и исторических поселениях. В парке появились деревянные террасы, прогулочный пирс, благоустроенный пляж с лежаками и комнатой для переодевания, велодорожка, детские площадки, оригинальное здание многофункционального творческого пространства «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Бублик-спейс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200 светильников, система камер видеонаблюдения, созданы павильоны для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велопроката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клуба любителей зимнего плавания «Умка». 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17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Учреждения, планы, отчет\2020\фото для годовой презентации\презентация 2020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" y="-90465"/>
            <a:ext cx="9144000" cy="685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 descr="D:\Учреждения, планы, отчет\2020\фото для годовой презентации\дши 1\L7RhFHFgt2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582283"/>
            <a:ext cx="3181482" cy="3178376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D:\Учреждения, планы, отчет\2020\фото для годовой презентации\дши 1\niGrbEH8Y7Y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039"/>
          <a:stretch/>
        </p:blipFill>
        <p:spPr bwMode="auto">
          <a:xfrm>
            <a:off x="395536" y="3638060"/>
            <a:ext cx="4176464" cy="3122599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-48732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Приобретения 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рамках национального проекта Культура ДШИ № 1 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198952"/>
            <a:ext cx="5544616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рамках регионального проекта «Культурная среда»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национального проекта «Культура»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Детская школа искусств №1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г.Белебея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получила субсидию более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миллионов рублей на приобретение музыкальных инструментов. Благодаря проекту учащиеся получили для занятий новый рояль «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Kawai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 и оборудование для организации процесса дополнительного образования (40 мольбертов, 14 столов для рисования песком, ученические комплекты мебели в количестве 32 штук, ноутбук, 2 интерактивные доски, 2 проектора и 2 экрана, зеркальная фото-видеокамера «Никон»,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банкетки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учебные пособия). 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433" y="1281035"/>
            <a:ext cx="2958888" cy="2219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8471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Учреждения, планы, отчет\2020\фото для годовой презентации\презентация 2020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35723"/>
            <a:ext cx="91520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D:\Учреждения, планы, отчет\2020\фото для годовой презентации\наследие\парк чапаева\pNLEc_gl8V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87" y="3451067"/>
            <a:ext cx="4105537" cy="3079153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100761"/>
            <a:ext cx="87129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Грантовая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поддержка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Пилоны в городском парке культуры и отдыха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268760"/>
            <a:ext cx="7902624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Учреждениями культуры совместно с общественными некоммерческими организациями в 2020 году реализованы 2 проекта, финансируемые в рамках Конкурса социально-значимых проектов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Фонда Президентских грантов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общую сумму более 1,5 млн. руб.: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оборудован «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Открытый исторический парк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на территории Парка культуры и отдыха г. Белебея (установлены информационные пилоны с подсветкой, организованы 4 сменные экспозиции по тематикам значимых событий в истории Белебеевского района), приобретено оборудование для организации в поселенческой библиотеке №3 с детским отделением деятельности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творческо-досугового центра «Креатив»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(3 компьютера, видеокамера, расходные материалы).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1592" t="19734" r="12630" b="7251"/>
          <a:stretch/>
        </p:blipFill>
        <p:spPr>
          <a:xfrm>
            <a:off x="4283968" y="3451067"/>
            <a:ext cx="4014192" cy="3094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912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Учреждения, планы, отчет\2020\фото для годовой презентации\презентация 2020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68"/>
            <a:ext cx="9144000" cy="684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151282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Деятельность библиотечных учреждений</a:t>
            </a:r>
          </a:p>
          <a:p>
            <a:endParaRPr lang="ru-RU" sz="4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D:\Учреждения, планы, отчет\2020\ФОТО ДЛЯ ГОД ОТЧЕТА\Библиотека\Фото Отчет 2020 - копия\Краеведческий час «Мой край родной частица родины большой» ПБ№1  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645024"/>
            <a:ext cx="3951827" cy="2963869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851" y="3606324"/>
            <a:ext cx="4043941" cy="3032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Прямоугольник 23"/>
          <p:cNvSpPr/>
          <p:nvPr/>
        </p:nvSpPr>
        <p:spPr>
          <a:xfrm>
            <a:off x="467544" y="692696"/>
            <a:ext cx="860444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Фонды библиотек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01.01.2021 года составили 1139854 тыс. экз. За год объём библиотечного фонда уменьшился на 2274 экз. Причина уменьшения фонда – списание литературы по ветхости в двух библиотеках – Центральной библиотеке – 1100 экземпляров,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Метевбашевской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поселенческой библиотеке – 3275 экземпляров в связи с переездом в меньшее по размеру помещение.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целом на приобретение книжных изданий и подписку периодических изданий для библиотек муниципального района израсходовано 1004770,77 рублей, из них на приобретение книжных изданий – 521664,45 рублей, периодических изданий – 483106,32 Из общей суммы: 1004770,77 рублей, 321418,45 рублей - республиканский бюджет, 483106,32 - рублей муниципальный бюджет, 200246,00-  внебюджетные средства. Читательская аудитория библиотек насчитывает 56048 человек, что на 1256 человек меньше, чем в 2019 году. Охват библиотечными услугами 58,6 % населения, 56048 чел. Это на 1% ниже, чем в 2019 году. Общая книговыдача составила 1727546 экз.  (2019 г. - 1818469).  </a:t>
            </a:r>
            <a:endParaRPr lang="ru-RU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96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Учреждения, планы, отчет\2020\фото для годовой презентации\презентация 2020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86358" y="50427"/>
            <a:ext cx="6912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Деятельность музейных учреждений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 descr="D:\Учреждения, планы, отчет\2020\ФОТО ДЛЯ ГОД ОТЧЕТА\_ИКМ_2020г\фото выставок, материально-тех. база\фото выставок, материально-тех. база\ИКМ\Выставка «Белебеевский район прошлое и настоящее»(3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613" y="3963842"/>
            <a:ext cx="3611102" cy="2711451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D:\Учреждения, планы, отчет\2020\ФОТО ДЛЯ ГОД ОТЧЕТА\_ИКМ_2020г\фото выставок, материально-тех. база\фото выставок, материально-тех. база\ИКМ\Выставка «Вместе за Победу!»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30" y="3947779"/>
            <a:ext cx="3658105" cy="2743579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D:\Учреждения, планы, отчет\2020\ФОТО ДЛЯ ГОД ОТЧЕТА\_ИКМ_2020г\фото выставок, материально-тех. база\фото выставок, материально-тех. база\ИКМ\Экспозиционно-выставочный комплекс «Генерал М.М.Шаймуратов»(2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3" y="789117"/>
            <a:ext cx="3989358" cy="2992018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61144" y="624074"/>
            <a:ext cx="4572000" cy="38164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Количество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посещений на 1000 чел. населения – </a:t>
            </a:r>
            <a:r>
              <a:rPr lang="ru-RU" sz="1400" u="sng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193.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Количество выставок за 2020 год (всего) – </a:t>
            </a:r>
            <a:r>
              <a:rPr lang="ru-RU" sz="1400" u="sng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72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 из них </a:t>
            </a:r>
            <a:r>
              <a:rPr lang="ru-RU" sz="1400" u="sng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27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- виртуальные выставки, посетителей – </a:t>
            </a:r>
            <a:r>
              <a:rPr lang="ru-RU" sz="1400" u="sng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17 041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ru-RU" sz="1400" dirty="0"/>
              <a:t>Общий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объем музейного фонда составляет 45 603 ед. хранения; основного фонда 22 143 ед. хранения. За год в целом объём музейного фонда увеличился на 0,556 тыс. ед. хранения. В среднем процент прироста составил 1,2 % по сравнению с предыдущим годом. </a:t>
            </a:r>
          </a:p>
          <a:p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По результатам деятельности в 2020 году число представленных (во всех формах) посетителям музейных предметов в общем количестве музейных предметов основного фонда составило 14 753 экспонатов (66 %). В Государственный каталог Музейного фонда Российской Федерации внесено 12 848 записей (за 2020 год – 2 258 записей).</a:t>
            </a:r>
          </a:p>
          <a:p>
            <a:r>
              <a:rPr lang="ru-RU" sz="1400" dirty="0"/>
              <a:t> </a:t>
            </a:r>
          </a:p>
          <a:p>
            <a:pPr indent="450215" algn="just">
              <a:spcAft>
                <a:spcPts val="0"/>
              </a:spcAft>
            </a:pPr>
            <a:endParaRPr lang="ru-RU" sz="14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751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Учреждения, планы, отчет\2020\фото для годовой презентации\презентация 2020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68768" y="145764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Деятельность детских школы искусств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5" name="Picture 7" descr="D:\Учреждения, планы, отчет\2020\ФОТО ДЛЯ ГОД ОТЧЕТА\ДШИ 1\Фотографии  значимых мероприятий ДШИ №1\Фотографии  значимых мероприятий ДШИ №1\Мы дети твои - Башкортостан - концерт ко Дню Республики. ДШИ №1 г.Белебе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03" y="3721388"/>
            <a:ext cx="3841472" cy="299450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Учреждения, планы, отчет\2020\ДЛЯ ГОД ОТЧЕТА\ДШИ 2\фотоматериалы\фотоматериалы\Онлайн-вечер старинной клавирной музыки к 250-летию Л.В Бетховена. ДШИ №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0" r="-22" b="11198"/>
          <a:stretch/>
        </p:blipFill>
        <p:spPr bwMode="auto">
          <a:xfrm>
            <a:off x="222705" y="668984"/>
            <a:ext cx="3161671" cy="313035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35896" y="1166843"/>
            <a:ext cx="52565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          Функционирует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детские школы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искусств: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МАУ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ДШИ №1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г.Белебей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МР Белебеевский район РБ,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МАУ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ДШИ №2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Приютово МР Белебеевский район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РБ.</a:t>
            </a:r>
          </a:p>
          <a:p>
            <a:pPr algn="just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 Детских школах искусств обучается 1 180 детей. </a:t>
            </a:r>
            <a:endParaRPr lang="ru-RU" sz="1400" dirty="0" smtClean="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            Материальная база Детской школы искусств значительно обновлена в текущем году за счёт средств Национального проекта «Культура». В 2021 году в рамках данного проекта на 38 млн. рублей запланирован капитальный ремонт здания Детской школы искусств №2 </a:t>
            </a:r>
            <a:r>
              <a:rPr lang="ru-RU" sz="1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р.п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 Приютово.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pic>
        <p:nvPicPr>
          <p:cNvPr id="11" name="Picture 2" descr="D:\Учреждения, планы, отчет\2020\ДЛЯ ГОД ОТЧЕТА\НАРОДНЫЕ КОЛЛЕКТИВЫ\Народный коллектив-клуб самодеятельных художников «Родник»\Масте6р-класс_Зимний пейзаж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687" y="3693677"/>
            <a:ext cx="4029616" cy="302221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02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Учреждения, планы, отчет\2020\фото для годовой презентации\презентация 2020\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24748" y="49583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Развитие народного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творчества в КДУ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D:\Учреждения, планы, отчет\2020\ДЛЯ ГОД ОТЧЕТА\НАРОДНЫЕ КОЛЛЕКТИВЫ\Народный коллектив-клуб самодеятельных художников «Родник»\Масте6р-класс_Зимний пейзаж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52174" y="-5499992"/>
            <a:ext cx="7044382" cy="528328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Учреждения, планы, отчет\2020\ДЛЯ ГОД ОТЧЕТА\НАРОДНЫЕ КОЛЛЕКТИВЫ\ЦДК Исторические справки\Исторические справки\МАУК ЦДК Браво\МАУК ЦДК Браво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6576" y="-5860013"/>
            <a:ext cx="8195000" cy="546600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:\Учреждения, планы, отчет\2020\ДЛЯ ГОД ОТЧЕТА\НАРОДНЫЕ КОЛЛЕКТИВЫ\ЦДК Исторические справки\Исторические справки\МАУК ЦДК Паяц\МАУК ЦДК Паяц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0752" y="2132856"/>
            <a:ext cx="3073230" cy="204802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D:\Учреждения, планы, отчет\2020\ДЛЯ ГОД ОТЧЕТА\Урал-Батыр\Значимые мероприятия 2020 МЦНК Урал-Батыр\Родной язык, как ты прекрасен Урал-Батыр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72" y="3429001"/>
            <a:ext cx="3381958" cy="283879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3" y="681156"/>
            <a:ext cx="3504269" cy="2628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201" y="3523553"/>
            <a:ext cx="4114310" cy="2744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3533232" y="476672"/>
            <a:ext cx="548845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7000" algn="just"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            В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учреждениях 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культурно-досугового типа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действует 189 клубных формирований, из них 77 - для детей до 14 лет, 42 - для молодежи,  20 - для пожилых людей. 122 коллектива самодеятельного народного творчества, из них 58 - для детей до 14 лет, 21 - для молодежи, 20 - для людей от 50 лет. </a:t>
            </a:r>
          </a:p>
          <a:p>
            <a:pPr marR="127000" algn="just"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             Из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122 формирований народного творчества, в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т.ч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 58 детских: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- вокально-хоровых – 55 /35 детских);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- хореографических - 30 /27 детских);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- театральных – 14 /11 детских);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- ансамблей народных инструментов – 11 /8 детских);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- фольклорных – 9/4 детских);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- народных промыслов - 1/1 детских);</a:t>
            </a:r>
            <a:endParaRPr lang="ru-RU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27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Учреждения, планы, отчет\2020\фото для годовой презентации\презентация 2020\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3" y="116632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25263" y="256640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Развитие народного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творчества в КДУ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D:\Учреждения, планы, отчет\2020\ДЛЯ ГОД ОТЧЕТА\НАРОДНЫЕ КОЛЛЕКТИВЫ\Народный коллектив-клуб самодеятельных художников «Родник»\Мастер-класс_граттаж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31083" y="11654"/>
            <a:ext cx="4202200" cy="560293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Учреждения, планы, отчет\2020\ДЛЯ ГОД ОТЧЕТА\НАРОДНЫЕ КОЛЛЕКТИВЫ\ЦДК Исторические справки\Исторические справки\МАУК ЦДК Браво\МАУК ЦДК Браво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6576" y="-5860013"/>
            <a:ext cx="8195000" cy="546600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:\Учреждения, планы, отчет\2020\ДЛЯ ГОД ОТЧЕТА\НАРОДНЫЕ КОЛЛЕКТИВЫ\ЦДК Исторические справки\Исторические справки\МАУК ЦДК Паяц\МАУК ЦДК Паяц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0752" y="2132856"/>
            <a:ext cx="3073230" cy="204802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7" r="845"/>
          <a:stretch/>
        </p:blipFill>
        <p:spPr>
          <a:xfrm>
            <a:off x="-56339" y="3969061"/>
            <a:ext cx="4340307" cy="2773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933057"/>
            <a:ext cx="4808105" cy="2809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6125"/>
            <a:ext cx="4112575" cy="2876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4234655" y="141512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12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коллективов имеют звание народный,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15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образцовый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Из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них на базе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культурно-досуговых учреждений - 9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народных и 10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образцовых.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577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Учреждения, планы, отчет\2020\фото для годовой презентации\презентация 2020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97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4968" y="59458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Значимые мероприятия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3" name="Picture 7" descr="D:\Учреждения, планы, отчет\2020\ДЛЯ ГОД ОТЧЕТА\ЦДК\Мероприятия к Году 75-летия Победы в ВОВ\Мужчины, мужчины, мужчины пути заступали врагу МАУК ЦДК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16" y="3657747"/>
            <a:ext cx="4775011" cy="268174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8"/>
          <a:stretch/>
        </p:blipFill>
        <p:spPr>
          <a:xfrm>
            <a:off x="5286012" y="3318015"/>
            <a:ext cx="3779912" cy="32978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971" y="526656"/>
            <a:ext cx="3460953" cy="2595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8" descr="D:\Учреждения, планы, отчет\2020\ДЛЯ ГОД ОТЧЕТА\ДК Приютово\Значимые мероприятия 2020 года МАУК ДК р.п.Приютово\Значимые мероприятия 2020 года МАУК ДК р.п.Приютово\День национального костюма - МАУК ДК р.п.Приютово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59" y="120287"/>
            <a:ext cx="2252588" cy="337888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00735" y="668531"/>
            <a:ext cx="3222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День национального </a:t>
            </a:r>
            <a:r>
              <a:rPr lang="ru-RU" dirty="0" smtClean="0"/>
              <a:t>костюма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543600" y="2492320"/>
            <a:ext cx="360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Праздник Валенка в </a:t>
            </a:r>
            <a:r>
              <a:rPr lang="ru-RU" dirty="0" err="1" smtClean="0"/>
              <a:t>р.п</a:t>
            </a:r>
            <a:r>
              <a:rPr lang="ru-RU" dirty="0" smtClean="0"/>
              <a:t>. Приютово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083" y="937905"/>
            <a:ext cx="3291991" cy="2468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2759612" y="3074998"/>
            <a:ext cx="35405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Литературно-музыкальный праздник «Цветаевский костёр»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364088" y="5970155"/>
            <a:ext cx="35795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Народный праздник «Масленица»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79503" y="6154821"/>
            <a:ext cx="43924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Мероприятия, посвящённые 75-летию ВОВ 1941-1945 гг.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663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2877</TotalTime>
  <Words>737</Words>
  <Application>Microsoft Office PowerPoint</Application>
  <PresentationFormat>Экран (4:3)</PresentationFormat>
  <Paragraphs>52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 Unicode MS</vt:lpstr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77</dc:creator>
  <cp:lastModifiedBy>1</cp:lastModifiedBy>
  <cp:revision>100</cp:revision>
  <dcterms:created xsi:type="dcterms:W3CDTF">2020-11-20T06:55:39Z</dcterms:created>
  <dcterms:modified xsi:type="dcterms:W3CDTF">2021-01-21T15:10:10Z</dcterms:modified>
</cp:coreProperties>
</file>